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88" r:id="rId2"/>
    <p:sldId id="256" r:id="rId3"/>
    <p:sldId id="289" r:id="rId4"/>
    <p:sldId id="290" r:id="rId5"/>
    <p:sldId id="292" r:id="rId6"/>
    <p:sldId id="291" r:id="rId7"/>
    <p:sldId id="294" r:id="rId8"/>
    <p:sldId id="295" r:id="rId9"/>
    <p:sldId id="296" r:id="rId10"/>
    <p:sldId id="293" r:id="rId11"/>
    <p:sldId id="287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758" y="-4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1" d="100"/>
          <a:sy n="91" d="100"/>
        </p:scale>
        <p:origin x="-3618" y="-11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70549C-1275-40F3-961B-83EF3DBA270B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254535-2256-4EE9-A2D5-17D1F6B0424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107504" y="116632"/>
            <a:ext cx="8928992" cy="6624736"/>
          </a:xfrm>
          <a:prstGeom prst="rect">
            <a:avLst/>
          </a:prstGeom>
          <a:solidFill>
            <a:schemeClr val="bg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34BDD-B7C9-46C2-B4CA-E9DEC5875A75}" type="datetimeFigureOut">
              <a:rPr lang="ko-KR" altLang="en-US" smtClean="0"/>
              <a:pPr/>
              <a:t>2017-02-11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9E424-4D30-486D-9076-EDF12EF1B0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3999" cy="6860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17476" y="1556792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KenVector Future" pitchFamily="2" charset="-79"/>
                <a:cs typeface="KenVector Future" pitchFamily="2" charset="-79"/>
              </a:rPr>
              <a:t>Escape from </a:t>
            </a:r>
            <a:r>
              <a:rPr lang="en-US" altLang="ko-KR" dirty="0" smtClean="0">
                <a:solidFill>
                  <a:srgbClr val="FF0000"/>
                </a:solidFill>
                <a:latin typeface="KenVector Future" pitchFamily="2" charset="-79"/>
                <a:cs typeface="KenVector Future" pitchFamily="2" charset="-79"/>
              </a:rPr>
              <a:t>N2</a:t>
            </a:r>
            <a:r>
              <a:rPr lang="en-US" altLang="ko-KR" dirty="0" smtClean="0">
                <a:solidFill>
                  <a:schemeClr val="bg1"/>
                </a:solidFill>
                <a:latin typeface="KenVector Future" pitchFamily="2" charset="-79"/>
                <a:cs typeface="KenVector Future" pitchFamily="2" charset="-79"/>
              </a:rPr>
              <a:t> Planet</a:t>
            </a:r>
            <a:r>
              <a:rPr lang="en-US" altLang="ko-KR" sz="2000" dirty="0" smtClean="0">
                <a:solidFill>
                  <a:schemeClr val="bg1"/>
                </a:solidFill>
                <a:latin typeface="KenVector Future" pitchFamily="2" charset="-79"/>
                <a:cs typeface="KenVector Future" pitchFamily="2" charset="-79"/>
              </a:rPr>
              <a:t/>
            </a:r>
            <a:br>
              <a:rPr lang="en-US" altLang="ko-KR" sz="2000" dirty="0" smtClean="0">
                <a:solidFill>
                  <a:schemeClr val="bg1"/>
                </a:solidFill>
                <a:latin typeface="KenVector Future" pitchFamily="2" charset="-79"/>
                <a:cs typeface="KenVector Future" pitchFamily="2" charset="-79"/>
              </a:rPr>
            </a:br>
            <a:r>
              <a:rPr lang="en-US" altLang="ko-KR" sz="2000" dirty="0" smtClean="0">
                <a:solidFill>
                  <a:schemeClr val="bg1"/>
                </a:solidFill>
                <a:latin typeface="KenVector Future" pitchFamily="2" charset="-79"/>
                <a:cs typeface="KenVector Future" pitchFamily="2" charset="-79"/>
              </a:rPr>
              <a:t/>
            </a:r>
            <a:br>
              <a:rPr lang="en-US" altLang="ko-KR" sz="2000" dirty="0" smtClean="0">
                <a:solidFill>
                  <a:schemeClr val="bg1"/>
                </a:solidFill>
                <a:latin typeface="KenVector Future" pitchFamily="2" charset="-79"/>
                <a:cs typeface="KenVector Future" pitchFamily="2" charset="-79"/>
              </a:rPr>
            </a:br>
            <a:r>
              <a:rPr lang="en-US" altLang="ko-KR" sz="2400" dirty="0" smtClean="0">
                <a:solidFill>
                  <a:schemeClr val="bg1"/>
                </a:solidFill>
                <a:latin typeface="KenVector Future" pitchFamily="2" charset="-79"/>
                <a:cs typeface="KenVector Future" pitchFamily="2" charset="-79"/>
              </a:rPr>
              <a:t>- </a:t>
            </a:r>
            <a:r>
              <a:rPr lang="en-US" altLang="ko-KR" sz="2400" dirty="0" smtClean="0">
                <a:solidFill>
                  <a:srgbClr val="FF0000"/>
                </a:solidFill>
                <a:latin typeface="KenVector Future" pitchFamily="2" charset="-79"/>
                <a:cs typeface="KenVector Future" pitchFamily="2" charset="-79"/>
              </a:rPr>
              <a:t>N2</a:t>
            </a:r>
            <a:r>
              <a:rPr lang="en-US" altLang="ko-KR" sz="2400" dirty="0" smtClean="0">
                <a:solidFill>
                  <a:schemeClr val="bg1"/>
                </a:solidFill>
                <a:latin typeface="KenVector Future" pitchFamily="2" charset="-79"/>
                <a:cs typeface="KenVector Future" pitchFamily="2" charset="-79"/>
              </a:rPr>
              <a:t> Team -</a:t>
            </a:r>
            <a:endParaRPr lang="ko-KR" altLang="en-US" sz="2400" dirty="0">
              <a:solidFill>
                <a:schemeClr val="bg1"/>
              </a:solidFill>
              <a:latin typeface="KenVector Future" pitchFamily="2" charset="-79"/>
              <a:cs typeface="KenVector Future" pitchFamily="2" charset="-79"/>
            </a:endParaRPr>
          </a:p>
        </p:txBody>
      </p:sp>
      <p:sp>
        <p:nvSpPr>
          <p:cNvPr id="8" name="양쪽 대괄호 7"/>
          <p:cNvSpPr/>
          <p:nvPr/>
        </p:nvSpPr>
        <p:spPr>
          <a:xfrm>
            <a:off x="1219300" y="1484784"/>
            <a:ext cx="6624736" cy="1584176"/>
          </a:xfrm>
          <a:prstGeom prst="bracketPair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1238969" y="4725144"/>
            <a:ext cx="6400800" cy="913656"/>
          </a:xfrm>
        </p:spPr>
        <p:txBody>
          <a:bodyPr>
            <a:norm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  <a:latin typeface="KenVector Future" pitchFamily="2" charset="-79"/>
                <a:cs typeface="KenVector Future" pitchFamily="2" charset="-79"/>
              </a:rPr>
              <a:t>2017. 2. 11</a:t>
            </a:r>
          </a:p>
          <a:p>
            <a:r>
              <a:rPr lang="en-US" altLang="ko-KR" sz="1600" dirty="0" smtClean="0">
                <a:solidFill>
                  <a:schemeClr val="bg1"/>
                </a:solidFill>
                <a:cs typeface="KenVector Future" pitchFamily="2" charset="-79"/>
              </a:rPr>
              <a:t>KGCA</a:t>
            </a:r>
            <a:endParaRPr lang="ko-KR" altLang="en-US" sz="1600" dirty="0">
              <a:solidFill>
                <a:schemeClr val="bg1"/>
              </a:solidFill>
              <a:cs typeface="KenVector Future" pitchFamily="2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3999" cy="6869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직사각형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2708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5616" y="548680"/>
            <a:ext cx="24737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3</a:t>
            </a:r>
            <a:r>
              <a:rPr lang="en-US" altLang="ko-KR" sz="3200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. </a:t>
            </a:r>
            <a:r>
              <a:rPr lang="ko-KR" altLang="en-US" sz="3200" dirty="0" smtClean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게</a:t>
            </a:r>
            <a:r>
              <a:rPr lang="ko-KR" altLang="en-US" sz="3200" dirty="0" smtClean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임</a:t>
            </a:r>
            <a:r>
              <a:rPr lang="ko-KR" altLang="en-US" sz="3200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 시연</a:t>
            </a:r>
            <a:endParaRPr lang="ko-KR" altLang="en-US" sz="3200" dirty="0">
              <a:solidFill>
                <a:schemeClr val="bg1"/>
              </a:solidFill>
              <a:latin typeface="궁서" pitchFamily="18" charset="-127"/>
              <a:ea typeface="궁서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3999" cy="6860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-684584" y="2852936"/>
            <a:ext cx="1087320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THE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END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dirty="0" smtClean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감사합니다</a:t>
            </a:r>
            <a:r>
              <a:rPr lang="en-US" altLang="ko-KR" sz="24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.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8575" y="-61291"/>
            <a:ext cx="9252520" cy="6961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27584" y="1124743"/>
            <a:ext cx="3744416" cy="4824537"/>
          </a:xfrm>
          <a:prstGeom prst="rect">
            <a:avLst/>
          </a:prstGeom>
          <a:solidFill>
            <a:schemeClr val="tx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-1116632" y="1484784"/>
            <a:ext cx="6400800" cy="1752600"/>
          </a:xfrm>
        </p:spPr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발표</a:t>
            </a:r>
            <a:r>
              <a:rPr lang="ko-KR" altLang="en-US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 순서</a:t>
            </a:r>
            <a:endParaRPr lang="ko-KR" altLang="en-US" dirty="0">
              <a:solidFill>
                <a:schemeClr val="bg1"/>
              </a:solidFill>
              <a:latin typeface="궁서" pitchFamily="18" charset="-127"/>
              <a:ea typeface="궁서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115616" y="2492896"/>
            <a:ext cx="172819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팀</a:t>
            </a:r>
            <a:r>
              <a:rPr lang="en-US" altLang="ko-KR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소개</a:t>
            </a:r>
            <a:endParaRPr lang="en-US" altLang="ko-KR" dirty="0" smtClean="0">
              <a:solidFill>
                <a:schemeClr val="bg1"/>
              </a:solidFill>
              <a:latin typeface="궁서" pitchFamily="18" charset="-127"/>
              <a:ea typeface="궁서" pitchFamily="18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dirty="0" smtClean="0">
              <a:solidFill>
                <a:schemeClr val="bg1"/>
              </a:solidFill>
              <a:latin typeface="궁서" pitchFamily="18" charset="-127"/>
              <a:ea typeface="궁서" pitchFamily="18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기획 내용</a:t>
            </a:r>
            <a:endParaRPr lang="en-US" altLang="ko-KR" dirty="0" smtClean="0">
              <a:solidFill>
                <a:schemeClr val="bg1"/>
              </a:solidFill>
              <a:latin typeface="궁서" pitchFamily="18" charset="-127"/>
              <a:ea typeface="궁서" pitchFamily="18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dirty="0" smtClean="0">
              <a:solidFill>
                <a:schemeClr val="bg1"/>
              </a:solidFill>
              <a:latin typeface="궁서" pitchFamily="18" charset="-127"/>
              <a:ea typeface="궁서" pitchFamily="18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게임 시연</a:t>
            </a:r>
            <a:endParaRPr lang="en-US" altLang="ko-KR" dirty="0" smtClean="0">
              <a:solidFill>
                <a:schemeClr val="bg1"/>
              </a:solidFill>
              <a:latin typeface="궁서" pitchFamily="18" charset="-127"/>
              <a:ea typeface="궁서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3999" cy="6869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직사각형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2708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5616" y="548680"/>
            <a:ext cx="2063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1. </a:t>
            </a:r>
            <a:r>
              <a:rPr lang="ko-KR" altLang="en-US" sz="3200" dirty="0" smtClean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팀</a:t>
            </a:r>
            <a:r>
              <a:rPr lang="ko-KR" altLang="en-US" sz="3200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 소개</a:t>
            </a:r>
            <a:endParaRPr lang="ko-KR" altLang="en-US" sz="3200" dirty="0">
              <a:solidFill>
                <a:schemeClr val="bg1"/>
              </a:solidFill>
              <a:latin typeface="궁서" pitchFamily="18" charset="-127"/>
              <a:ea typeface="궁서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3" y="-27384"/>
            <a:ext cx="9198443" cy="6885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직사각형 4"/>
          <p:cNvSpPr/>
          <p:nvPr/>
        </p:nvSpPr>
        <p:spPr>
          <a:xfrm>
            <a:off x="107504" y="116632"/>
            <a:ext cx="8928992" cy="6624736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323528" y="2388021"/>
            <a:ext cx="8229600" cy="3345235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ko-KR" altLang="en-US" sz="2400" dirty="0" smtClean="0">
                <a:latin typeface="나눔바른고딕" pitchFamily="50" charset="-127"/>
                <a:ea typeface="나눔바른고딕" pitchFamily="50" charset="-127"/>
              </a:rPr>
              <a:t>         팀 </a:t>
            </a:r>
            <a:r>
              <a:rPr lang="ko-KR" altLang="en-US" sz="2400" dirty="0" smtClean="0">
                <a:latin typeface="나눔바른고딕" pitchFamily="50" charset="-127"/>
                <a:ea typeface="나눔바른고딕" pitchFamily="50" charset="-127"/>
              </a:rPr>
              <a:t>명</a:t>
            </a:r>
            <a:r>
              <a:rPr lang="en-US" altLang="ko-KR" sz="2400" dirty="0" smtClean="0">
                <a:latin typeface="나눔바른고딕" pitchFamily="50" charset="-127"/>
                <a:ea typeface="나눔바른고딕" pitchFamily="50" charset="-127"/>
              </a:rPr>
              <a:t>: </a:t>
            </a:r>
            <a:r>
              <a:rPr lang="en-US" altLang="ko-KR" sz="2400" dirty="0" smtClean="0">
                <a:latin typeface="나눔바른고딕" pitchFamily="50" charset="-127"/>
                <a:ea typeface="나눔바른고딕" pitchFamily="50" charset="-127"/>
              </a:rPr>
              <a:t> N2 (</a:t>
            </a:r>
            <a:r>
              <a:rPr lang="en-US" altLang="ko-KR" sz="2400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N</a:t>
            </a:r>
            <a:r>
              <a:rPr lang="en-US" altLang="ko-KR" sz="2400" dirty="0" smtClean="0">
                <a:latin typeface="나눔바른고딕" pitchFamily="50" charset="-127"/>
                <a:ea typeface="나눔바른고딕" pitchFamily="50" charset="-127"/>
              </a:rPr>
              <a:t>ow or </a:t>
            </a:r>
            <a:r>
              <a:rPr lang="en-US" altLang="ko-KR" sz="2400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N</a:t>
            </a:r>
            <a:r>
              <a:rPr lang="en-US" altLang="ko-KR" sz="2400" dirty="0" smtClean="0">
                <a:latin typeface="나눔바른고딕" pitchFamily="50" charset="-127"/>
                <a:ea typeface="나눔바른고딕" pitchFamily="50" charset="-127"/>
              </a:rPr>
              <a:t>ever)</a:t>
            </a:r>
            <a:endParaRPr lang="en-US" altLang="ko-KR" sz="2400" dirty="0" smtClean="0">
              <a:latin typeface="나눔바른고딕" pitchFamily="50" charset="-127"/>
              <a:ea typeface="나눔바른고딕" pitchFamily="50" charset="-127"/>
            </a:endParaRPr>
          </a:p>
          <a:p>
            <a:pPr>
              <a:buNone/>
            </a:pPr>
            <a:endParaRPr lang="en-US" altLang="ko-KR" sz="2400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>
              <a:buNone/>
            </a:pPr>
            <a:r>
              <a:rPr lang="ko-KR" altLang="en-US" sz="2400" dirty="0" smtClean="0">
                <a:latin typeface="나눔바른고딕" pitchFamily="50" charset="-127"/>
                <a:ea typeface="나눔바른고딕" pitchFamily="50" charset="-127"/>
              </a:rPr>
              <a:t>         팀 원</a:t>
            </a:r>
            <a:endParaRPr lang="en-US" altLang="ko-KR" sz="2400" dirty="0" smtClean="0">
              <a:latin typeface="나눔바른고딕" pitchFamily="50" charset="-127"/>
              <a:ea typeface="나눔바른고딕" pitchFamily="50" charset="-127"/>
            </a:endParaRPr>
          </a:p>
          <a:p>
            <a:pPr>
              <a:buNone/>
            </a:pPr>
            <a:endParaRPr lang="en-US" altLang="ko-KR" sz="2400" dirty="0" smtClean="0">
              <a:latin typeface="나눔바른고딕" pitchFamily="50" charset="-127"/>
              <a:ea typeface="나눔바른고딕" pitchFamily="50" charset="-127"/>
            </a:endParaRPr>
          </a:p>
          <a:p>
            <a:endParaRPr lang="ko-KR" altLang="en-US" sz="24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86994" y="659829"/>
            <a:ext cx="1430720" cy="15872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99592" y="3813423"/>
            <a:ext cx="1693057" cy="1611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907929" y="3784848"/>
            <a:ext cx="1621402" cy="1584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641182" y="3789040"/>
            <a:ext cx="1621307" cy="15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직사각형 9"/>
          <p:cNvSpPr/>
          <p:nvPr/>
        </p:nvSpPr>
        <p:spPr>
          <a:xfrm>
            <a:off x="816744" y="5589240"/>
            <a:ext cx="19127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이재준</a:t>
            </a:r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</a:p>
          <a:p>
            <a:pPr algn="ctr"/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팀장</a:t>
            </a:r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엔진</a:t>
            </a:r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캐릭터</a:t>
            </a:r>
            <a:endParaRPr lang="ko-KR" altLang="en-US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053039" y="5581456"/>
            <a:ext cx="8002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윤성렬</a:t>
            </a:r>
            <a:endParaRPr lang="en-US" altLang="ko-KR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ko-KR" altLang="en-US" dirty="0" err="1" smtClean="0">
                <a:latin typeface="나눔바른고딕" pitchFamily="50" charset="-127"/>
                <a:ea typeface="나눔바른고딕" pitchFamily="50" charset="-127"/>
              </a:rPr>
              <a:t>맵</a:t>
            </a:r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, UI</a:t>
            </a:r>
            <a:endParaRPr lang="ko-KR" altLang="en-US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164335" y="5589240"/>
            <a:ext cx="11272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강동현</a:t>
            </a:r>
            <a:endParaRPr lang="en-US" altLang="ko-KR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ko-KR" altLang="en-US" dirty="0" err="1" smtClean="0">
                <a:latin typeface="나눔바른고딕" pitchFamily="50" charset="-127"/>
                <a:ea typeface="나눔바른고딕" pitchFamily="50" charset="-127"/>
              </a:rPr>
              <a:t>이펙트</a:t>
            </a:r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AI</a:t>
            </a:r>
            <a:endParaRPr lang="ko-KR" altLang="en-US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3" name="양쪽 대괄호 12"/>
          <p:cNvSpPr/>
          <p:nvPr/>
        </p:nvSpPr>
        <p:spPr>
          <a:xfrm>
            <a:off x="827584" y="5589240"/>
            <a:ext cx="1872208" cy="576064"/>
          </a:xfrm>
          <a:prstGeom prst="bracketPair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양쪽 대괄호 13"/>
          <p:cNvSpPr/>
          <p:nvPr/>
        </p:nvSpPr>
        <p:spPr>
          <a:xfrm>
            <a:off x="3779912" y="5589240"/>
            <a:ext cx="1872208" cy="576064"/>
          </a:xfrm>
          <a:prstGeom prst="bracketPair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양쪽 대괄호 14"/>
          <p:cNvSpPr/>
          <p:nvPr/>
        </p:nvSpPr>
        <p:spPr>
          <a:xfrm>
            <a:off x="6516216" y="5589240"/>
            <a:ext cx="1872208" cy="576064"/>
          </a:xfrm>
          <a:prstGeom prst="bracketPair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3999" cy="6869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직사각형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2708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5616" y="548680"/>
            <a:ext cx="24737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2</a:t>
            </a:r>
            <a:r>
              <a:rPr lang="en-US" altLang="ko-KR" sz="3200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. </a:t>
            </a:r>
            <a:r>
              <a:rPr lang="ko-KR" altLang="en-US" sz="3200" dirty="0" smtClean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기</a:t>
            </a:r>
            <a:r>
              <a:rPr lang="ko-KR" altLang="en-US" sz="3200" dirty="0" smtClean="0">
                <a:solidFill>
                  <a:srgbClr val="FF0000"/>
                </a:solidFill>
                <a:latin typeface="궁서" pitchFamily="18" charset="-127"/>
                <a:ea typeface="궁서" pitchFamily="18" charset="-127"/>
              </a:rPr>
              <a:t>획</a:t>
            </a:r>
            <a:r>
              <a:rPr lang="ko-KR" altLang="en-US" sz="3200" dirty="0" smtClean="0">
                <a:solidFill>
                  <a:schemeClr val="bg1"/>
                </a:solidFill>
                <a:latin typeface="궁서" pitchFamily="18" charset="-127"/>
                <a:ea typeface="궁서" pitchFamily="18" charset="-127"/>
              </a:rPr>
              <a:t> 내용</a:t>
            </a:r>
            <a:endParaRPr lang="ko-KR" altLang="en-US" sz="3200" dirty="0">
              <a:solidFill>
                <a:schemeClr val="bg1"/>
              </a:solidFill>
              <a:latin typeface="궁서" pitchFamily="18" charset="-127"/>
              <a:ea typeface="궁서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36513" y="-27384"/>
            <a:ext cx="9198443" cy="6885384"/>
            <a:chOff x="-36513" y="-27384"/>
            <a:chExt cx="9198443" cy="6885384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36513" y="-27384"/>
              <a:ext cx="9198443" cy="68853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직사각형 4"/>
            <p:cNvSpPr/>
            <p:nvPr/>
          </p:nvSpPr>
          <p:spPr>
            <a:xfrm>
              <a:off x="107504" y="116632"/>
              <a:ext cx="8928992" cy="6624736"/>
            </a:xfrm>
            <a:prstGeom prst="rect">
              <a:avLst/>
            </a:prstGeom>
            <a:solidFill>
              <a:schemeClr val="bg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개요</a:t>
            </a:r>
            <a:endParaRPr lang="ko-KR" altLang="en-US" dirty="0"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467544" y="1196752"/>
            <a:ext cx="8229600" cy="5616624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ko-KR" altLang="en-US" sz="2000" b="1" i="1" u="sng" dirty="0" smtClean="0"/>
              <a:t>제목</a:t>
            </a:r>
            <a:r>
              <a:rPr lang="en-US" altLang="ko-KR" sz="2000" b="1" i="1" u="sng" dirty="0" smtClean="0"/>
              <a:t>: </a:t>
            </a:r>
            <a:r>
              <a:rPr lang="en-US" altLang="ko-KR" sz="2000" dirty="0" smtClean="0"/>
              <a:t>Escape from N2 Planet</a:t>
            </a:r>
          </a:p>
          <a:p>
            <a:pPr>
              <a:buNone/>
            </a:pPr>
            <a:endParaRPr lang="en-US" altLang="ko-KR" sz="2000" dirty="0" smtClean="0"/>
          </a:p>
          <a:p>
            <a:pPr>
              <a:buNone/>
            </a:pPr>
            <a:r>
              <a:rPr lang="ko-KR" altLang="en-US" sz="2000" b="1" i="1" u="sng" dirty="0" smtClean="0"/>
              <a:t>장르</a:t>
            </a:r>
            <a:r>
              <a:rPr lang="en-US" altLang="ko-KR" sz="2000" b="1" i="1" u="sng" dirty="0" smtClean="0"/>
              <a:t>: </a:t>
            </a:r>
            <a:r>
              <a:rPr lang="ko-KR" altLang="en-US" sz="2000" dirty="0" err="1" smtClean="0"/>
              <a:t>좀비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서바이벌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FPS (</a:t>
            </a:r>
            <a:r>
              <a:rPr lang="ko-KR" altLang="en-US" sz="2000" dirty="0" err="1" smtClean="0"/>
              <a:t>싱글</a:t>
            </a:r>
            <a:r>
              <a:rPr lang="ko-KR" altLang="en-US" sz="2000" dirty="0" smtClean="0"/>
              <a:t> 플레이</a:t>
            </a:r>
            <a:r>
              <a:rPr lang="en-US" altLang="ko-KR" sz="2000" dirty="0" smtClean="0"/>
              <a:t>, Left 4 Dead</a:t>
            </a:r>
            <a:r>
              <a:rPr lang="ko-KR" altLang="en-US" sz="2000" dirty="0" smtClean="0"/>
              <a:t>와 비슷한 컨셉 </a:t>
            </a:r>
            <a:r>
              <a:rPr lang="en-US" altLang="ko-KR" sz="2000" dirty="0" smtClean="0"/>
              <a:t>) </a:t>
            </a:r>
          </a:p>
          <a:p>
            <a:pPr>
              <a:buNone/>
            </a:pPr>
            <a:endParaRPr lang="en-US" altLang="ko-KR" sz="2000" dirty="0" smtClean="0"/>
          </a:p>
          <a:p>
            <a:pPr>
              <a:buNone/>
            </a:pPr>
            <a:r>
              <a:rPr lang="ko-KR" altLang="en-US" sz="2000" b="1" i="1" u="sng" dirty="0" smtClean="0"/>
              <a:t>세계관</a:t>
            </a:r>
            <a:r>
              <a:rPr lang="en-US" altLang="ko-KR" sz="2000" b="1" i="1" u="sng" dirty="0" smtClean="0"/>
              <a:t>: </a:t>
            </a:r>
            <a:r>
              <a:rPr lang="ko-KR" altLang="en-US" sz="2000" dirty="0" smtClean="0"/>
              <a:t>지구에서 </a:t>
            </a:r>
            <a:r>
              <a:rPr lang="en-US" altLang="ko-KR" sz="2000" dirty="0" smtClean="0"/>
              <a:t>4.4</a:t>
            </a:r>
            <a:r>
              <a:rPr lang="ko-KR" altLang="en-US" sz="2000" dirty="0" smtClean="0"/>
              <a:t>광년 떨어진 가상의 행성 폴리스의 위성 </a:t>
            </a:r>
            <a:r>
              <a:rPr lang="en-US" altLang="ko-KR" sz="2000" dirty="0" smtClean="0"/>
              <a:t>N2</a:t>
            </a:r>
          </a:p>
          <a:p>
            <a:pPr>
              <a:buNone/>
            </a:pPr>
            <a:endParaRPr lang="en-US" altLang="ko-KR" sz="2000" dirty="0" smtClean="0"/>
          </a:p>
          <a:p>
            <a:pPr>
              <a:buNone/>
            </a:pPr>
            <a:r>
              <a:rPr lang="ko-KR" altLang="en-US" sz="2000" b="1" i="1" u="sng" dirty="0" smtClean="0"/>
              <a:t>주인공</a:t>
            </a:r>
            <a:r>
              <a:rPr lang="en-US" altLang="ko-KR" sz="2000" b="1" i="1" u="sng" dirty="0" smtClean="0"/>
              <a:t>: </a:t>
            </a:r>
          </a:p>
          <a:p>
            <a:pPr>
              <a:buNone/>
            </a:pPr>
            <a:r>
              <a:rPr lang="ko-KR" altLang="en-US" sz="2000" dirty="0" smtClean="0"/>
              <a:t>주인공</a:t>
            </a:r>
            <a:r>
              <a:rPr lang="en-US" altLang="ko-KR" sz="2000" dirty="0" smtClean="0"/>
              <a:t>1:</a:t>
            </a:r>
            <a:r>
              <a:rPr lang="ko-KR" altLang="en-US" sz="2000" dirty="0" smtClean="0"/>
              <a:t> 탐 </a:t>
            </a:r>
            <a:r>
              <a:rPr lang="ko-KR" altLang="en-US" sz="2000" dirty="0" err="1" smtClean="0"/>
              <a:t>존슨</a:t>
            </a:r>
            <a:r>
              <a:rPr lang="en-US" altLang="ko-KR" sz="2000" dirty="0" smtClean="0"/>
              <a:t>(Tom Johnson), UNSC </a:t>
            </a:r>
            <a:r>
              <a:rPr lang="ko-KR" altLang="en-US" sz="2000" dirty="0" smtClean="0"/>
              <a:t>해병 원사</a:t>
            </a:r>
            <a:r>
              <a:rPr lang="en-US" altLang="ko-KR" sz="2000" dirty="0" smtClean="0"/>
              <a:t>.</a:t>
            </a:r>
          </a:p>
          <a:p>
            <a:pPr>
              <a:buNone/>
            </a:pPr>
            <a:r>
              <a:rPr lang="ko-KR" altLang="en-US" sz="2000" dirty="0" smtClean="0"/>
              <a:t>주인공</a:t>
            </a:r>
            <a:r>
              <a:rPr lang="en-US" altLang="ko-KR" sz="2000" dirty="0" smtClean="0"/>
              <a:t>2: </a:t>
            </a:r>
            <a:r>
              <a:rPr lang="ko-KR" altLang="en-US" sz="2000" dirty="0" err="1" smtClean="0"/>
              <a:t>제이크</a:t>
            </a:r>
            <a:r>
              <a:rPr lang="ko-KR" altLang="en-US" sz="2000" dirty="0" smtClean="0"/>
              <a:t> 킴 </a:t>
            </a:r>
            <a:r>
              <a:rPr lang="en-US" altLang="ko-KR" sz="2000" dirty="0" smtClean="0"/>
              <a:t>(Jake Kim), UNSC </a:t>
            </a:r>
            <a:r>
              <a:rPr lang="ko-KR" altLang="en-US" sz="2000" dirty="0" smtClean="0"/>
              <a:t>해병 병장</a:t>
            </a:r>
            <a:r>
              <a:rPr lang="en-US" altLang="ko-KR" sz="2000" dirty="0" smtClean="0"/>
              <a:t>.</a:t>
            </a:r>
          </a:p>
          <a:p>
            <a:pPr>
              <a:buNone/>
            </a:pPr>
            <a:endParaRPr lang="en-US" altLang="ko-KR" sz="2000" dirty="0" smtClean="0"/>
          </a:p>
          <a:p>
            <a:pPr>
              <a:buNone/>
            </a:pPr>
            <a:r>
              <a:rPr lang="ko-KR" altLang="en-US" sz="2000" b="1" i="1" u="sng" dirty="0" smtClean="0"/>
              <a:t>등장 적 </a:t>
            </a:r>
            <a:r>
              <a:rPr lang="en-US" altLang="ko-KR" sz="2000" b="1" i="1" u="sng" dirty="0" smtClean="0"/>
              <a:t>(</a:t>
            </a:r>
            <a:r>
              <a:rPr lang="ko-KR" altLang="en-US" sz="2000" b="1" i="1" u="sng" dirty="0" err="1" smtClean="0"/>
              <a:t>좀비</a:t>
            </a:r>
            <a:r>
              <a:rPr lang="en-US" altLang="ko-KR" sz="2000" b="1" i="1" u="sng" dirty="0" smtClean="0"/>
              <a:t>): </a:t>
            </a:r>
            <a:r>
              <a:rPr lang="ko-KR" altLang="en-US" sz="2000" dirty="0" smtClean="0"/>
              <a:t>작중에서는 </a:t>
            </a:r>
            <a:r>
              <a:rPr lang="ko-KR" altLang="en-US" sz="2000" dirty="0" err="1" smtClean="0"/>
              <a:t>좀비라고</a:t>
            </a:r>
            <a:r>
              <a:rPr lang="ko-KR" altLang="en-US" sz="2000" dirty="0" smtClean="0"/>
              <a:t> 부르지 않음</a:t>
            </a:r>
            <a:r>
              <a:rPr lang="en-US" altLang="ko-KR" sz="2000" dirty="0" smtClean="0"/>
              <a:t>. </a:t>
            </a:r>
            <a:r>
              <a:rPr lang="ko-KR" altLang="en-US" sz="2000" dirty="0" err="1" smtClean="0"/>
              <a:t>감염체라고</a:t>
            </a:r>
            <a:r>
              <a:rPr lang="ko-KR" altLang="en-US" sz="2000" dirty="0" smtClean="0"/>
              <a:t> 부름</a:t>
            </a:r>
            <a:r>
              <a:rPr lang="en-US" altLang="ko-KR" sz="2000" dirty="0" smtClean="0"/>
              <a:t>. N2</a:t>
            </a:r>
            <a:r>
              <a:rPr lang="ko-KR" altLang="en-US" sz="2000" dirty="0" smtClean="0"/>
              <a:t>에 있는 연구소 </a:t>
            </a:r>
            <a:r>
              <a:rPr lang="en-US" altLang="ko-KR" sz="2000" dirty="0" smtClean="0"/>
              <a:t>(H-Bio Tech)</a:t>
            </a:r>
            <a:r>
              <a:rPr lang="ko-KR" altLang="en-US" sz="2000" dirty="0" smtClean="0"/>
              <a:t>에서 만든 바이러스가 유출이 되어 </a:t>
            </a:r>
            <a:r>
              <a:rPr lang="en-US" altLang="ko-KR" sz="2000" dirty="0" smtClean="0"/>
              <a:t>N2 </a:t>
            </a:r>
            <a:r>
              <a:rPr lang="ko-KR" altLang="en-US" sz="2000" dirty="0" smtClean="0"/>
              <a:t>식민지의 인간들이 </a:t>
            </a:r>
            <a:r>
              <a:rPr lang="ko-KR" altLang="en-US" sz="2000" dirty="0" err="1" smtClean="0"/>
              <a:t>감염체</a:t>
            </a:r>
            <a:r>
              <a:rPr lang="en-US" altLang="ko-KR" sz="2000" dirty="0" smtClean="0"/>
              <a:t>(</a:t>
            </a:r>
            <a:r>
              <a:rPr lang="ko-KR" altLang="en-US" sz="2000" dirty="0" err="1" smtClean="0"/>
              <a:t>좀비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가 되었음</a:t>
            </a:r>
            <a:r>
              <a:rPr lang="en-US" altLang="ko-KR" sz="2000" dirty="0" smtClean="0"/>
              <a:t>.</a:t>
            </a:r>
          </a:p>
          <a:p>
            <a:pPr>
              <a:buNone/>
            </a:pPr>
            <a:r>
              <a:rPr lang="en-US" altLang="ko-KR" sz="2000" dirty="0" smtClean="0"/>
              <a:t>      </a:t>
            </a:r>
            <a:r>
              <a:rPr lang="ko-KR" altLang="en-US" sz="2000" dirty="0" smtClean="0"/>
              <a:t>호흡기로 감염이 되며</a:t>
            </a:r>
            <a:r>
              <a:rPr lang="en-US" altLang="ko-KR" sz="2000" dirty="0" smtClean="0"/>
              <a:t>.. </a:t>
            </a:r>
            <a:r>
              <a:rPr lang="ko-KR" altLang="en-US" sz="2000" dirty="0" smtClean="0"/>
              <a:t>물린다고 해서 물렸던 사람이 </a:t>
            </a:r>
            <a:r>
              <a:rPr lang="ko-KR" altLang="en-US" sz="2000" dirty="0" err="1" smtClean="0"/>
              <a:t>감염체가</a:t>
            </a:r>
            <a:r>
              <a:rPr lang="ko-KR" altLang="en-US" sz="2000" dirty="0" smtClean="0"/>
              <a:t> 되지는 않는다</a:t>
            </a:r>
            <a:r>
              <a:rPr lang="en-US" altLang="ko-KR" sz="2000" dirty="0" smtClean="0"/>
              <a:t>.</a:t>
            </a:r>
          </a:p>
          <a:p>
            <a:pPr>
              <a:buNone/>
            </a:pPr>
            <a:endParaRPr lang="en-US" altLang="ko-KR" sz="2000" dirty="0" smtClean="0"/>
          </a:p>
          <a:p>
            <a:pPr>
              <a:buNone/>
            </a:pPr>
            <a:r>
              <a:rPr lang="en-US" altLang="ko-KR" sz="2000" dirty="0" smtClean="0"/>
              <a:t>	  </a:t>
            </a:r>
          </a:p>
          <a:p>
            <a:pPr>
              <a:buNone/>
            </a:pPr>
            <a:endParaRPr lang="en-US" altLang="ko-KR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5"/>
          <p:cNvGrpSpPr/>
          <p:nvPr/>
        </p:nvGrpSpPr>
        <p:grpSpPr>
          <a:xfrm>
            <a:off x="-36513" y="-27384"/>
            <a:ext cx="9198443" cy="6885384"/>
            <a:chOff x="-36513" y="-27384"/>
            <a:chExt cx="9198443" cy="6885384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36513" y="-27384"/>
              <a:ext cx="9198443" cy="68853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직사각형 4"/>
            <p:cNvSpPr/>
            <p:nvPr/>
          </p:nvSpPr>
          <p:spPr>
            <a:xfrm>
              <a:off x="107504" y="116632"/>
              <a:ext cx="8928992" cy="6624736"/>
            </a:xfrm>
            <a:prstGeom prst="rect">
              <a:avLst/>
            </a:prstGeom>
            <a:solidFill>
              <a:schemeClr val="bg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내용 개체 틀 2"/>
          <p:cNvSpPr>
            <a:spLocks noGrp="1"/>
          </p:cNvSpPr>
          <p:nvPr>
            <p:ph idx="1"/>
          </p:nvPr>
        </p:nvSpPr>
        <p:spPr>
          <a:xfrm>
            <a:off x="755576" y="1052736"/>
            <a:ext cx="7931224" cy="792088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ko-KR" altLang="en-US" sz="2400" dirty="0" smtClean="0">
                <a:latin typeface="나눔바른고딕" pitchFamily="50" charset="-127"/>
                <a:ea typeface="나눔바른고딕" pitchFamily="50" charset="-127"/>
              </a:rPr>
              <a:t>     </a:t>
            </a:r>
            <a:r>
              <a:rPr lang="ko-KR" altLang="en-US" sz="2400" dirty="0" smtClean="0">
                <a:latin typeface="나눔바른고딕" pitchFamily="50" charset="-127"/>
                <a:ea typeface="나눔바른고딕" pitchFamily="50" charset="-127"/>
              </a:rPr>
              <a:t>주인공</a:t>
            </a:r>
            <a:r>
              <a:rPr lang="en-US" altLang="ko-KR" sz="24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2400" dirty="0" smtClean="0">
                <a:latin typeface="나눔바른고딕" pitchFamily="50" charset="-127"/>
                <a:ea typeface="나눔바른고딕" pitchFamily="50" charset="-127"/>
              </a:rPr>
              <a:t>                            </a:t>
            </a:r>
            <a:r>
              <a:rPr lang="ko-KR" altLang="en-US" sz="2400" dirty="0" smtClean="0">
                <a:latin typeface="나눔바른고딕" pitchFamily="50" charset="-127"/>
                <a:ea typeface="나눔바른고딕" pitchFamily="50" charset="-127"/>
              </a:rPr>
              <a:t>동료                      </a:t>
            </a:r>
            <a:r>
              <a:rPr lang="ko-KR" altLang="en-US" sz="2400" dirty="0" err="1" smtClean="0">
                <a:latin typeface="나눔바른고딕" pitchFamily="50" charset="-127"/>
                <a:ea typeface="나눔바른고딕" pitchFamily="50" charset="-127"/>
              </a:rPr>
              <a:t>감염체</a:t>
            </a:r>
            <a:r>
              <a:rPr lang="en-US" altLang="ko-KR" sz="2400" dirty="0" smtClean="0"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sz="2400" dirty="0" err="1" smtClean="0">
                <a:latin typeface="나눔바른고딕" pitchFamily="50" charset="-127"/>
                <a:ea typeface="나눔바른고딕" pitchFamily="50" charset="-127"/>
              </a:rPr>
              <a:t>좀비</a:t>
            </a:r>
            <a:r>
              <a:rPr lang="en-US" altLang="ko-KR" sz="2400" dirty="0" smtClean="0">
                <a:latin typeface="나눔바른고딕" pitchFamily="50" charset="-127"/>
                <a:ea typeface="나눔바른고딕" pitchFamily="50" charset="-127"/>
              </a:rPr>
              <a:t>)</a:t>
            </a:r>
            <a:r>
              <a:rPr lang="en-US" altLang="ko-KR" sz="24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</a:p>
          <a:p>
            <a:pPr>
              <a:buNone/>
            </a:pPr>
            <a:r>
              <a:rPr lang="en-US" altLang="ko-KR" sz="2400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  </a:t>
            </a:r>
            <a:r>
              <a:rPr lang="en-US" altLang="ko-KR" sz="2400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     (Playable)</a:t>
            </a:r>
            <a:r>
              <a:rPr lang="en-US" altLang="ko-KR" sz="2400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          </a:t>
            </a:r>
            <a:r>
              <a:rPr lang="ko-KR" altLang="en-US" sz="2400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endParaRPr lang="ko-KR" altLang="en-US" sz="2400" dirty="0"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03648" y="2348880"/>
            <a:ext cx="1104900" cy="311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11960" y="2348880"/>
            <a:ext cx="1143000" cy="3129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660232" y="2348880"/>
            <a:ext cx="1238250" cy="3139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5"/>
          <p:cNvGrpSpPr/>
          <p:nvPr/>
        </p:nvGrpSpPr>
        <p:grpSpPr>
          <a:xfrm>
            <a:off x="-36513" y="-27384"/>
            <a:ext cx="9198443" cy="6885384"/>
            <a:chOff x="-36513" y="-27384"/>
            <a:chExt cx="9198443" cy="6885384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36513" y="-27384"/>
              <a:ext cx="9198443" cy="68853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직사각형 4"/>
            <p:cNvSpPr/>
            <p:nvPr/>
          </p:nvSpPr>
          <p:spPr>
            <a:xfrm>
              <a:off x="107504" y="116632"/>
              <a:ext cx="8928992" cy="6624736"/>
            </a:xfrm>
            <a:prstGeom prst="rect">
              <a:avLst/>
            </a:prstGeom>
            <a:solidFill>
              <a:schemeClr val="bg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467544" y="620688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ko-KR" altLang="en-US" dirty="0" smtClean="0"/>
              <a:t>  소재             게임방식        목표 결과물</a:t>
            </a: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6019" y="1412776"/>
            <a:ext cx="1199241" cy="16855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16179" y="1412776"/>
            <a:ext cx="1216698" cy="1729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48027" y="3429000"/>
            <a:ext cx="1108888" cy="17486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616179" y="3429000"/>
            <a:ext cx="1201789" cy="1728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188473" y="2632016"/>
            <a:ext cx="2199381" cy="1224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639861" y="1327483"/>
            <a:ext cx="3327970" cy="3933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오른쪽 중괄호 12"/>
          <p:cNvSpPr/>
          <p:nvPr/>
        </p:nvSpPr>
        <p:spPr>
          <a:xfrm>
            <a:off x="2840315" y="1451228"/>
            <a:ext cx="360040" cy="3672408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왼쪽 중괄호 13"/>
          <p:cNvSpPr/>
          <p:nvPr/>
        </p:nvSpPr>
        <p:spPr>
          <a:xfrm>
            <a:off x="5360595" y="1379220"/>
            <a:ext cx="288032" cy="3816424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187624" y="5301208"/>
            <a:ext cx="67698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에일리언의</a:t>
            </a:r>
            <a:r>
              <a:rPr lang="ko-KR" altLang="en-US" dirty="0" smtClean="0"/>
              <a:t> 우주선 </a:t>
            </a:r>
            <a:r>
              <a:rPr lang="en-US" altLang="ko-KR" dirty="0" smtClean="0"/>
              <a:t>+ </a:t>
            </a:r>
            <a:r>
              <a:rPr lang="ko-KR" altLang="en-US" dirty="0" err="1" smtClean="0"/>
              <a:t>아바타의</a:t>
            </a:r>
            <a:r>
              <a:rPr lang="ko-KR" altLang="en-US" dirty="0" smtClean="0"/>
              <a:t> 먼 행성 배경 </a:t>
            </a:r>
            <a:r>
              <a:rPr lang="en-US" altLang="ko-KR" dirty="0" smtClean="0"/>
              <a:t>+ </a:t>
            </a:r>
            <a:r>
              <a:rPr lang="ko-KR" altLang="en-US" dirty="0" err="1" smtClean="0"/>
              <a:t>월드워</a:t>
            </a:r>
            <a:r>
              <a:rPr lang="ko-KR" altLang="en-US" dirty="0" smtClean="0"/>
              <a:t> </a:t>
            </a:r>
            <a:r>
              <a:rPr lang="en-US" altLang="ko-KR" dirty="0" smtClean="0"/>
              <a:t>Z</a:t>
            </a:r>
            <a:r>
              <a:rPr lang="ko-KR" altLang="en-US" dirty="0" smtClean="0"/>
              <a:t>의 좀비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r>
              <a:rPr lang="en-US" altLang="ko-KR" dirty="0" smtClean="0"/>
              <a:t>+ </a:t>
            </a:r>
            <a:r>
              <a:rPr lang="ko-KR" altLang="en-US" dirty="0" err="1" smtClean="0"/>
              <a:t>마션의</a:t>
            </a:r>
            <a:r>
              <a:rPr lang="ko-KR" altLang="en-US" dirty="0" smtClean="0"/>
              <a:t> 화성 분위기 </a:t>
            </a:r>
            <a:r>
              <a:rPr lang="en-US" altLang="ko-KR" dirty="0" smtClean="0"/>
              <a:t>+ L4D</a:t>
            </a:r>
            <a:r>
              <a:rPr lang="ko-KR" altLang="en-US" dirty="0" smtClean="0"/>
              <a:t>의 게임 방식 </a:t>
            </a:r>
            <a:r>
              <a:rPr lang="en-US" altLang="ko-KR" dirty="0" smtClean="0"/>
              <a:t>= </a:t>
            </a:r>
            <a:r>
              <a:rPr lang="ko-KR" altLang="en-US" dirty="0" smtClean="0"/>
              <a:t>우리 게임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5"/>
          <p:cNvGrpSpPr/>
          <p:nvPr/>
        </p:nvGrpSpPr>
        <p:grpSpPr>
          <a:xfrm>
            <a:off x="-36513" y="-27384"/>
            <a:ext cx="9198443" cy="6885384"/>
            <a:chOff x="-36513" y="-27384"/>
            <a:chExt cx="9198443" cy="6885384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36513" y="-27384"/>
              <a:ext cx="9198443" cy="688538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직사각형 4"/>
            <p:cNvSpPr/>
            <p:nvPr/>
          </p:nvSpPr>
          <p:spPr>
            <a:xfrm>
              <a:off x="107504" y="116632"/>
              <a:ext cx="8928992" cy="6624736"/>
            </a:xfrm>
            <a:prstGeom prst="rect">
              <a:avLst/>
            </a:prstGeom>
            <a:solidFill>
              <a:schemeClr val="bg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74848" y="919261"/>
            <a:ext cx="8229600" cy="4525963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  <a:buNone/>
            </a:pP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기획상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특이점</a:t>
            </a:r>
            <a:endParaRPr lang="en-US" altLang="ko-KR" sz="2000" b="1" dirty="0" smtClean="0">
              <a:latin typeface="나눔바른고딕" pitchFamily="50" charset="-127"/>
              <a:ea typeface="나눔바른고딕" pitchFamily="50" charset="-127"/>
            </a:endParaRPr>
          </a:p>
          <a:p>
            <a:pPr>
              <a:lnSpc>
                <a:spcPct val="170000"/>
              </a:lnSpc>
              <a:buNone/>
            </a:pPr>
            <a:endParaRPr lang="en-US" altLang="ko-KR" sz="2000" b="1" dirty="0" smtClean="0">
              <a:latin typeface="나눔바른고딕" pitchFamily="50" charset="-127"/>
              <a:ea typeface="나눔바른고딕" pitchFamily="50" charset="-127"/>
            </a:endParaRP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동료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는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체력 회복 아이템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주사기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)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를 가지고 있음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.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주인공은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총만 쏠 수 있음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sz="2000" b="1" dirty="0" err="1" smtClean="0">
                <a:latin typeface="나눔바른고딕" pitchFamily="50" charset="-127"/>
                <a:ea typeface="나눔바른고딕" pitchFamily="50" charset="-127"/>
              </a:rPr>
              <a:t>샷건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)</a:t>
            </a:r>
            <a:endParaRPr lang="en-US" altLang="ko-KR" sz="2000" b="1" dirty="0" smtClean="0">
              <a:latin typeface="나눔바른고딕" pitchFamily="50" charset="-127"/>
              <a:ea typeface="나눔바른고딕" pitchFamily="50" charset="-127"/>
            </a:endParaRP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동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료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는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체력 회복을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주인공에게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할 수 있지만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.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자신은 체력 회복을 하지 못함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.</a:t>
            </a:r>
            <a:endParaRPr lang="en-US" altLang="ko-KR" sz="2000" b="1" dirty="0" smtClean="0">
              <a:latin typeface="나눔바른고딕" pitchFamily="50" charset="-127"/>
              <a:ea typeface="나눔바른고딕" pitchFamily="50" charset="-127"/>
            </a:endParaRP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상기 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2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번의 내용으로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주인공은 동료가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죽지 않도록 잘 지켜야 함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.</a:t>
            </a:r>
            <a:endParaRPr lang="en-US" altLang="ko-KR" sz="2000" b="1" dirty="0" smtClean="0">
              <a:latin typeface="나눔바른고딕" pitchFamily="50" charset="-127"/>
              <a:ea typeface="나눔바른고딕" pitchFamily="50" charset="-127"/>
            </a:endParaRP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조작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: W,A,S,D(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앞뒤 좌우 이동</a:t>
            </a:r>
            <a:r>
              <a:rPr lang="en-US" altLang="ko-KR" sz="2000" b="1" dirty="0" smtClean="0">
                <a:latin typeface="나눔바른고딕" pitchFamily="50" charset="-127"/>
                <a:ea typeface="나눔바른고딕" pitchFamily="50" charset="-127"/>
              </a:rPr>
              <a:t>) + </a:t>
            </a:r>
            <a:r>
              <a:rPr lang="ko-KR" altLang="en-US" sz="2000" b="1" dirty="0" smtClean="0">
                <a:latin typeface="나눔바른고딕" pitchFamily="50" charset="-127"/>
                <a:ea typeface="나눔바른고딕" pitchFamily="50" charset="-127"/>
              </a:rPr>
              <a:t>마우스 시야 변경</a:t>
            </a:r>
            <a:endParaRPr lang="en-US" altLang="ko-KR" sz="2000" b="1" dirty="0" smtClean="0">
              <a:latin typeface="나눔바른고딕" pitchFamily="50" charset="-127"/>
              <a:ea typeface="나눔바른고딕" pitchFamily="50" charset="-127"/>
            </a:endParaRPr>
          </a:p>
          <a:p>
            <a:endParaRPr lang="ko-KR" altLang="en-US" sz="2000" b="1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273</Words>
  <Application>Microsoft Office PowerPoint</Application>
  <PresentationFormat>화면 슬라이드 쇼(4:3)</PresentationFormat>
  <Paragraphs>50</Paragraphs>
  <Slides>11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Escape from N2 Planet  - N2 Team -</vt:lpstr>
      <vt:lpstr>슬라이드 2</vt:lpstr>
      <vt:lpstr>슬라이드 3</vt:lpstr>
      <vt:lpstr>슬라이드 4</vt:lpstr>
      <vt:lpstr>슬라이드 5</vt:lpstr>
      <vt:lpstr>개요</vt:lpstr>
      <vt:lpstr>슬라이드 7</vt:lpstr>
      <vt:lpstr>슬라이드 8</vt:lpstr>
      <vt:lpstr>슬라이드 9</vt:lpstr>
      <vt:lpstr>슬라이드 10</vt:lpstr>
      <vt:lpstr>슬라이드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from N2 Planet  - N2 Team -</dc:title>
  <dc:creator>kgcauser00</dc:creator>
  <cp:lastModifiedBy>kgcauser00</cp:lastModifiedBy>
  <cp:revision>104</cp:revision>
  <dcterms:created xsi:type="dcterms:W3CDTF">2016-10-24T04:50:59Z</dcterms:created>
  <dcterms:modified xsi:type="dcterms:W3CDTF">2017-02-11T03:37:34Z</dcterms:modified>
</cp:coreProperties>
</file>

<file path=docProps/thumbnail.jpeg>
</file>